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30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7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16783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400339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893536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16783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00339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893536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13391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33600"/>
            <a:ext cx="3015343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63907" y="1817877"/>
            <a:ext cx="3002918" cy="303443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15390" y="2133600"/>
            <a:ext cx="3028610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8664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90599" y="2438400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8007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396342" y="533399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66843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64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1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33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8730" y="1880508"/>
            <a:ext cx="2928257" cy="31350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799115" y="2061030"/>
            <a:ext cx="1545771" cy="161108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2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37544" y="1132114"/>
            <a:ext cx="8688742" cy="265611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9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99771"/>
            <a:ext cx="9144000" cy="249645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0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7929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96986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6044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515101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7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46415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619501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992588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30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1759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563588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75417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7246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9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436626" y="-441430"/>
            <a:ext cx="2350388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7226916" y="-441430"/>
            <a:ext cx="2350388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436626" y="5225487"/>
            <a:ext cx="2350388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7226916" y="5225487"/>
            <a:ext cx="2350388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4020407" y="6611780"/>
            <a:ext cx="110318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spc="225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750" spc="225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270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1708883" y="1937657"/>
            <a:ext cx="1600200" cy="16002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3084228" y="3320143"/>
            <a:ext cx="1600200" cy="16002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4459573" y="1937657"/>
            <a:ext cx="1600200" cy="16002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5834918" y="3320143"/>
            <a:ext cx="1600200" cy="1600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401808" y="3884716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3650346" y="3884716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5042349" y="2502231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2271957" y="250223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8884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84429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09084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67723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Hexagon 2"/>
          <p:cNvSpPr/>
          <p:nvPr/>
        </p:nvSpPr>
        <p:spPr>
          <a:xfrm rot="5400000">
            <a:off x="1458482" y="2316613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3078414" y="2316614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4698346" y="2316616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Hexagon 5"/>
          <p:cNvSpPr/>
          <p:nvPr/>
        </p:nvSpPr>
        <p:spPr>
          <a:xfrm rot="5400000">
            <a:off x="6318277" y="2316617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6768688" y="2675823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3528053" y="267582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5164643" y="2686633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1899635" y="267582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6937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41992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996871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61925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616802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81856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36733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01788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1487" y="2050984"/>
            <a:ext cx="156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Hi Everyone…..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1487" y="2489565"/>
            <a:ext cx="36295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3300" dirty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3300" dirty="0" err="1">
                <a:solidFill>
                  <a:schemeClr val="accent2"/>
                </a:solidFill>
                <a:latin typeface="+mj-lt"/>
              </a:rPr>
              <a:t>Samrock</a:t>
            </a:r>
            <a:endParaRPr lang="en-US" sz="3300" dirty="0">
              <a:solidFill>
                <a:schemeClr val="accent2"/>
              </a:solidFill>
              <a:latin typeface="+mj-lt"/>
            </a:endParaRP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&amp; I am Developer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801487" y="3698422"/>
            <a:ext cx="471114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900" dirty="0">
                <a:solidFill>
                  <a:schemeClr val="bg1"/>
                </a:solidFill>
              </a:rPr>
              <a:t>presentation.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883396" y="4742578"/>
            <a:ext cx="301504" cy="302171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34106" y="4742578"/>
            <a:ext cx="302171" cy="302171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259086" y="4742578"/>
            <a:ext cx="300834" cy="302171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1268186" y="2294165"/>
            <a:ext cx="1480458" cy="112122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2977243" y="2294165"/>
            <a:ext cx="1480458" cy="112122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4686300" y="2294165"/>
            <a:ext cx="1480458" cy="112122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6395357" y="2294165"/>
            <a:ext cx="1480458" cy="112122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1243251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89871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952308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98929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661365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07986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70422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17043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2230" y="4344814"/>
            <a:ext cx="1404257" cy="4489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3875316" y="4344814"/>
            <a:ext cx="1404257" cy="4489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248402" y="4344814"/>
            <a:ext cx="1404257" cy="4489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785813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5346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8193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60354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2800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5647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7573" y="4144736"/>
            <a:ext cx="1404257" cy="674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991157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19402" y="4144736"/>
            <a:ext cx="1404257" cy="674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102986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31231" y="4144736"/>
            <a:ext cx="1404257" cy="674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5214815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43060" y="4144736"/>
            <a:ext cx="1404257" cy="674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7326644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060711" y="4573423"/>
            <a:ext cx="697980" cy="200316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3172540" y="4573423"/>
            <a:ext cx="697980" cy="200316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5284369" y="4573423"/>
            <a:ext cx="697980" cy="200316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7396198" y="4573423"/>
            <a:ext cx="697980" cy="200316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6782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6782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6782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6782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400339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00339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00339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00339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893536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93536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93536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93536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63907" y="5152390"/>
            <a:ext cx="30029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69879" y="4852308"/>
            <a:ext cx="9909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Project HERE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08715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941229" y="1423307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56585" y="4211281"/>
            <a:ext cx="883575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45628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819129" y="4534446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814" y="1423308"/>
            <a:ext cx="93006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814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542416" y="3399171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" y="857250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0" y="2589687"/>
            <a:ext cx="9144000" cy="7793676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42311" y="50724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42311" y="5321621"/>
            <a:ext cx="24330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6038000" y="2272393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35460" y="2127732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935460" y="2376870"/>
            <a:ext cx="2050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0" y="2990850"/>
            <a:ext cx="9144000" cy="3931444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5181703" y="2666444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79163" y="25217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079163" y="2770921"/>
            <a:ext cx="285800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1863388" y="2983741"/>
            <a:ext cx="846701" cy="4223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76425" y="2837675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3110" y="3086812"/>
            <a:ext cx="17119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900" dirty="0">
                <a:solidFill>
                  <a:schemeClr val="bg1"/>
                </a:solidFill>
              </a:rPr>
              <a:t>Powerfull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761310" y="4171951"/>
            <a:ext cx="115491" cy="164306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4835129" y="4180285"/>
            <a:ext cx="391716" cy="319088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835129" y="4313635"/>
            <a:ext cx="270272" cy="183356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122069" y="4149329"/>
            <a:ext cx="51197" cy="51197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052888" y="3988595"/>
            <a:ext cx="113110" cy="135731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657600" y="4110038"/>
            <a:ext cx="434579" cy="282179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820716" y="4115991"/>
            <a:ext cx="271463" cy="273844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3639741" y="4586288"/>
            <a:ext cx="407194" cy="987029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04047" y="4826795"/>
            <a:ext cx="172641" cy="746522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604022" y="4586288"/>
            <a:ext cx="301229" cy="987029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3604023" y="4668441"/>
            <a:ext cx="236935" cy="904875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4046935" y="2819401"/>
            <a:ext cx="457200" cy="453629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3964781" y="3177779"/>
            <a:ext cx="1225154" cy="1222772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4944666" y="2619376"/>
            <a:ext cx="815579" cy="816769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4504135" y="2652713"/>
            <a:ext cx="460772" cy="461963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3388519" y="1906191"/>
            <a:ext cx="1014413" cy="1014413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4789885" y="2343151"/>
            <a:ext cx="329804" cy="329804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3552825" y="2926557"/>
            <a:ext cx="531019" cy="529829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4386263" y="2258616"/>
            <a:ext cx="360760" cy="360760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4580335" y="1807369"/>
            <a:ext cx="533400" cy="529829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5128022" y="1968103"/>
            <a:ext cx="609600" cy="606029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4236244" y="1784747"/>
            <a:ext cx="344091" cy="344091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3552825" y="4006454"/>
            <a:ext cx="248841" cy="191691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3464719" y="3802857"/>
            <a:ext cx="333375" cy="302419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3742135" y="3926682"/>
            <a:ext cx="55960" cy="42863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3563541" y="4105276"/>
            <a:ext cx="333375" cy="633413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3592116" y="4200526"/>
            <a:ext cx="304800" cy="535781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3742135" y="4194573"/>
            <a:ext cx="121444" cy="422672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3575447" y="3701654"/>
            <a:ext cx="428625" cy="581025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3604023" y="3709988"/>
            <a:ext cx="403622" cy="558404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3470672" y="3740945"/>
            <a:ext cx="205979" cy="341710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3509962" y="3740945"/>
            <a:ext cx="166688" cy="327422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3552825" y="3980260"/>
            <a:ext cx="47625" cy="51197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3577829" y="4039791"/>
            <a:ext cx="76200" cy="61913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911204" y="3631408"/>
            <a:ext cx="169069" cy="78581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89798" y="4073128"/>
            <a:ext cx="55960" cy="34529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5006579" y="4586288"/>
            <a:ext cx="403622" cy="987029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5010150" y="4693445"/>
            <a:ext cx="220266" cy="873919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5156597" y="4586289"/>
            <a:ext cx="290513" cy="984647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5158978" y="4679157"/>
            <a:ext cx="263129" cy="885825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5133976" y="4000501"/>
            <a:ext cx="164306" cy="208360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032772" y="3794523"/>
            <a:ext cx="338138" cy="346472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5032773" y="3992167"/>
            <a:ext cx="50006" cy="30956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5066110" y="4101704"/>
            <a:ext cx="395288" cy="631031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5086350" y="4254104"/>
            <a:ext cx="341710" cy="473869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5119688" y="4327923"/>
            <a:ext cx="76200" cy="360760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5091113" y="4206479"/>
            <a:ext cx="94060" cy="467916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5136357" y="4177903"/>
            <a:ext cx="45244" cy="42863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5113735" y="3774282"/>
            <a:ext cx="251222" cy="3048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113735" y="3774282"/>
            <a:ext cx="217885" cy="296466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5249466" y="3980260"/>
            <a:ext cx="45244" cy="53579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5224463" y="4042173"/>
            <a:ext cx="59531" cy="79772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4498181" y="4299347"/>
            <a:ext cx="172641" cy="109538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4656535" y="4149328"/>
            <a:ext cx="666750" cy="290513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4656535" y="4220766"/>
            <a:ext cx="663179" cy="219075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5154216" y="4115991"/>
            <a:ext cx="144066" cy="90488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665030" y="2937443"/>
            <a:ext cx="7837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2695227" y="2343151"/>
            <a:ext cx="783772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854343" y="223138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63481" y="2462214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52240" y="2813503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555754" y="304433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6669556" y="3931844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669556" y="3931844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561061" y="370001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83800" y="383374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6669556" y="4389835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669556" y="4389835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561061" y="415800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483801" y="4291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767367" y="3380492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318272" y="3380492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928204" y="314866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05014" y="328238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767367" y="3838483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584691" y="3838483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928204" y="360665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05014" y="374038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26710" y="2655935"/>
            <a:ext cx="2015197" cy="96012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036864" y="2655935"/>
            <a:ext cx="2015197" cy="96012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47017" y="2655935"/>
            <a:ext cx="2015197" cy="96012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81787" y="3711012"/>
            <a:ext cx="2015197" cy="96012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91940" y="3711012"/>
            <a:ext cx="2015197" cy="96012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02094" y="3711012"/>
            <a:ext cx="2015197" cy="96012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4533943" y="3867910"/>
            <a:ext cx="335681" cy="317897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306283" y="3048974"/>
            <a:ext cx="363141" cy="3429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2395125" y="3867910"/>
            <a:ext cx="359569" cy="317897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3480626" y="3048974"/>
            <a:ext cx="339527" cy="3429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5588707" y="3048974"/>
            <a:ext cx="342900" cy="340519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6645855" y="3869473"/>
            <a:ext cx="316335" cy="316335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1569272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79425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89579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41982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25270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12868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63527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73681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80883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38911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28758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18604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721270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50505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42061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0931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91357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11783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62123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83516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545320" y="4411680"/>
            <a:ext cx="26000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3849" y="3690900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00709" y="3139757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03031" y="2573352"/>
            <a:ext cx="266420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68576" y="3462395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8576" y="3964801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39857" y="3673611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1" name="Rectangle 60"/>
          <p:cNvSpPr/>
          <p:nvPr/>
        </p:nvSpPr>
        <p:spPr>
          <a:xfrm>
            <a:off x="639857" y="3673611"/>
            <a:ext cx="1846976" cy="2008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825" dirty="0"/>
              <a:t>50%</a:t>
            </a:r>
            <a:endParaRPr lang="en-US" sz="825" dirty="0"/>
          </a:p>
        </p:txBody>
      </p:sp>
      <p:sp>
        <p:nvSpPr>
          <p:cNvPr id="62" name="Rectangle 61"/>
          <p:cNvSpPr/>
          <p:nvPr/>
        </p:nvSpPr>
        <p:spPr>
          <a:xfrm>
            <a:off x="639857" y="4172550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Rectangle 62"/>
          <p:cNvSpPr/>
          <p:nvPr/>
        </p:nvSpPr>
        <p:spPr>
          <a:xfrm>
            <a:off x="639857" y="4172550"/>
            <a:ext cx="2172914" cy="2008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65%</a:t>
            </a:r>
            <a:endParaRPr lang="en-US" sz="900" dirty="0"/>
          </a:p>
        </p:txBody>
      </p:sp>
      <p:sp>
        <p:nvSpPr>
          <p:cNvPr id="64" name="Rectangle 63"/>
          <p:cNvSpPr/>
          <p:nvPr/>
        </p:nvSpPr>
        <p:spPr>
          <a:xfrm>
            <a:off x="639857" y="4671489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ectangle 64"/>
          <p:cNvSpPr/>
          <p:nvPr/>
        </p:nvSpPr>
        <p:spPr>
          <a:xfrm>
            <a:off x="639857" y="4671489"/>
            <a:ext cx="2549113" cy="2008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73%</a:t>
            </a:r>
            <a:endParaRPr lang="en-US" sz="900" dirty="0"/>
          </a:p>
        </p:txBody>
      </p:sp>
      <p:sp>
        <p:nvSpPr>
          <p:cNvPr id="66" name="TextBox 65"/>
          <p:cNvSpPr txBox="1"/>
          <p:nvPr/>
        </p:nvSpPr>
        <p:spPr>
          <a:xfrm>
            <a:off x="568576" y="4463740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39857" y="5170428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8" name="Rectangle 67"/>
          <p:cNvSpPr/>
          <p:nvPr/>
        </p:nvSpPr>
        <p:spPr>
          <a:xfrm>
            <a:off x="639857" y="5170428"/>
            <a:ext cx="3194908" cy="2008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85%</a:t>
            </a:r>
            <a:endParaRPr lang="en-US" sz="900" dirty="0"/>
          </a:p>
        </p:txBody>
      </p:sp>
      <p:sp>
        <p:nvSpPr>
          <p:cNvPr id="69" name="TextBox 68"/>
          <p:cNvSpPr txBox="1"/>
          <p:nvPr/>
        </p:nvSpPr>
        <p:spPr>
          <a:xfrm>
            <a:off x="568576" y="4962679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1734" y="2210801"/>
            <a:ext cx="6815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About Us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71734" y="2487801"/>
            <a:ext cx="394583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6" name="Group 15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577189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1397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2560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8835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99028" y="2340723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61057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36848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10237" y="2340723"/>
            <a:ext cx="44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Oval 2"/>
          <p:cNvSpPr/>
          <p:nvPr/>
        </p:nvSpPr>
        <p:spPr>
          <a:xfrm>
            <a:off x="7296236" y="2371537"/>
            <a:ext cx="700400" cy="700400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4" name="Oval 3"/>
          <p:cNvSpPr/>
          <p:nvPr/>
        </p:nvSpPr>
        <p:spPr>
          <a:xfrm>
            <a:off x="7296236" y="4029193"/>
            <a:ext cx="700400" cy="700400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5" name="Oval 4"/>
          <p:cNvSpPr/>
          <p:nvPr/>
        </p:nvSpPr>
        <p:spPr>
          <a:xfrm>
            <a:off x="7932479" y="3198553"/>
            <a:ext cx="700400" cy="700400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" name="Oval 5"/>
          <p:cNvSpPr/>
          <p:nvPr/>
        </p:nvSpPr>
        <p:spPr>
          <a:xfrm>
            <a:off x="89586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903992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3617808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9" name="Oval 8"/>
          <p:cNvSpPr/>
          <p:nvPr/>
        </p:nvSpPr>
        <p:spPr>
          <a:xfrm>
            <a:off x="6037307" y="3068313"/>
            <a:ext cx="960879" cy="960879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5331623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7128580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6781420" y="2650457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6781420" y="4041693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4" name="Group 13"/>
          <p:cNvGrpSpPr/>
          <p:nvPr/>
        </p:nvGrpSpPr>
        <p:grpSpPr>
          <a:xfrm>
            <a:off x="1132528" y="3286765"/>
            <a:ext cx="505267" cy="635273"/>
            <a:chOff x="1510037" y="3007122"/>
            <a:chExt cx="673690" cy="847030"/>
          </a:xfrm>
        </p:grpSpPr>
        <p:sp>
          <p:nvSpPr>
            <p:cNvPr id="15" name="TextBox 14"/>
            <p:cNvSpPr txBox="1"/>
            <p:nvPr/>
          </p:nvSpPr>
          <p:spPr>
            <a:xfrm>
              <a:off x="1510037" y="3484820"/>
              <a:ext cx="673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Oval 16"/>
          <p:cNvSpPr/>
          <p:nvPr/>
        </p:nvSpPr>
        <p:spPr>
          <a:xfrm>
            <a:off x="2609676" y="3068313"/>
            <a:ext cx="960879" cy="960879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872731" y="3285533"/>
            <a:ext cx="421910" cy="636504"/>
            <a:chOff x="3830309" y="3005480"/>
            <a:chExt cx="562547" cy="848672"/>
          </a:xfrm>
        </p:grpSpPr>
        <p:sp>
          <p:nvSpPr>
            <p:cNvPr id="19" name="TextBox 18"/>
            <p:cNvSpPr txBox="1"/>
            <p:nvPr/>
          </p:nvSpPr>
          <p:spPr>
            <a:xfrm>
              <a:off x="3830309" y="3484820"/>
              <a:ext cx="562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432349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35" name="Group 34"/>
          <p:cNvGrpSpPr/>
          <p:nvPr/>
        </p:nvGrpSpPr>
        <p:grpSpPr>
          <a:xfrm>
            <a:off x="4583359" y="3264155"/>
            <a:ext cx="441147" cy="657883"/>
            <a:chOff x="6111145" y="2976977"/>
            <a:chExt cx="588195" cy="877176"/>
          </a:xfrm>
        </p:grpSpPr>
        <p:sp>
          <p:nvSpPr>
            <p:cNvPr id="36" name="TextBox 35"/>
            <p:cNvSpPr txBox="1"/>
            <p:nvPr/>
          </p:nvSpPr>
          <p:spPr>
            <a:xfrm>
              <a:off x="6111145" y="3484821"/>
              <a:ext cx="588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6305984" y="3325858"/>
            <a:ext cx="423514" cy="596179"/>
            <a:chOff x="8407986" y="3059247"/>
            <a:chExt cx="564685" cy="794905"/>
          </a:xfrm>
        </p:grpSpPr>
        <p:sp>
          <p:nvSpPr>
            <p:cNvPr id="42" name="TextBox 41"/>
            <p:cNvSpPr txBox="1"/>
            <p:nvPr/>
          </p:nvSpPr>
          <p:spPr>
            <a:xfrm>
              <a:off x="8407986" y="3484820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2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7423464" y="2487615"/>
            <a:ext cx="445956" cy="530791"/>
            <a:chOff x="9897944" y="1941590"/>
            <a:chExt cx="594608" cy="707721"/>
          </a:xfrm>
        </p:grpSpPr>
        <p:sp>
          <p:nvSpPr>
            <p:cNvPr id="52" name="TextBox 51"/>
            <p:cNvSpPr txBox="1"/>
            <p:nvPr/>
          </p:nvSpPr>
          <p:spPr>
            <a:xfrm>
              <a:off x="9897944" y="2341535"/>
              <a:ext cx="59460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8090962" y="3375114"/>
            <a:ext cx="383439" cy="497192"/>
            <a:chOff x="10787946" y="3124923"/>
            <a:chExt cx="511251" cy="662922"/>
          </a:xfrm>
        </p:grpSpPr>
        <p:sp>
          <p:nvSpPr>
            <p:cNvPr id="57" name="TextBox 56"/>
            <p:cNvSpPr txBox="1"/>
            <p:nvPr/>
          </p:nvSpPr>
          <p:spPr>
            <a:xfrm>
              <a:off x="10787946" y="3480069"/>
              <a:ext cx="51125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7406623" y="4163596"/>
            <a:ext cx="479618" cy="458439"/>
            <a:chOff x="9875502" y="4176235"/>
            <a:chExt cx="639490" cy="611253"/>
          </a:xfrm>
        </p:grpSpPr>
        <p:sp>
          <p:nvSpPr>
            <p:cNvPr id="62" name="TextBox 61"/>
            <p:cNvSpPr txBox="1"/>
            <p:nvPr/>
          </p:nvSpPr>
          <p:spPr>
            <a:xfrm>
              <a:off x="9875502" y="4510489"/>
              <a:ext cx="6394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750" dirty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75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587353" y="2546747"/>
            <a:ext cx="2007395" cy="21717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2391966" y="2187178"/>
            <a:ext cx="1039416" cy="1433513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2394347" y="3752851"/>
            <a:ext cx="1034654" cy="1427560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5718573" y="3752851"/>
            <a:ext cx="1035844" cy="1427560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5718573" y="2187178"/>
            <a:ext cx="1035844" cy="1433513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TextBox 35"/>
          <p:cNvSpPr txBox="1"/>
          <p:nvPr/>
        </p:nvSpPr>
        <p:spPr>
          <a:xfrm>
            <a:off x="1658400" y="251412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7538" y="2744959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00163" y="2512642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03677" y="2743476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8400" y="4096807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7538" y="4327641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00163" y="40953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803677" y="432615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077700" y="2758227"/>
            <a:ext cx="446377" cy="446377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6097724" y="4131216"/>
            <a:ext cx="446377" cy="44714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4" tIns="14284" rIns="14284" bIns="14284" anchor="ctr"/>
          <a:lstStyle/>
          <a:p>
            <a:pPr algn="ctr" defTabSz="171407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671476" y="4131216"/>
            <a:ext cx="306742" cy="44714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588865" y="2814265"/>
            <a:ext cx="446377" cy="446377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4227910" y="2296716"/>
            <a:ext cx="686991" cy="610791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3820716" y="2772967"/>
            <a:ext cx="513160" cy="660797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4948239" y="2772967"/>
            <a:ext cx="375047" cy="660797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3524251" y="3332560"/>
            <a:ext cx="809625" cy="523875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4086226" y="3321844"/>
            <a:ext cx="967979" cy="631031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4808935" y="3724275"/>
            <a:ext cx="854869" cy="511969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3480197" y="3750469"/>
            <a:ext cx="715566" cy="485775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4227910" y="3845719"/>
            <a:ext cx="686991" cy="500063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4227910" y="4237435"/>
            <a:ext cx="686991" cy="501254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4227910" y="4630341"/>
            <a:ext cx="686991" cy="646510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4227910" y="2799160"/>
            <a:ext cx="826294" cy="631031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4948238" y="3332560"/>
            <a:ext cx="653654" cy="496491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633436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8290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72952" y="248598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79426" y="229237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88564" y="252320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25574" y="421459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34712" y="444542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73338" y="375721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76852" y="3988043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663804" y="3876637"/>
            <a:ext cx="34646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929425" y="4334022"/>
            <a:ext cx="34646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656921" y="2397882"/>
            <a:ext cx="804806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3874535" y="985121"/>
            <a:ext cx="13949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3096986" y="1880508"/>
            <a:ext cx="5878286" cy="31350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2" name="Rectangle 91"/>
          <p:cNvSpPr/>
          <p:nvPr/>
        </p:nvSpPr>
        <p:spPr>
          <a:xfrm>
            <a:off x="3450772" y="224574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3953884" y="3491421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461593" y="3491421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01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3953884" y="4038014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450772" y="403801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02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688319" y="4561613"/>
            <a:ext cx="1739620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2552885" y="3874820"/>
            <a:ext cx="1875054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88319" y="2863763"/>
            <a:ext cx="1739620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058476" y="2100226"/>
            <a:ext cx="720328" cy="1004888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056095" y="2999149"/>
            <a:ext cx="720328" cy="517922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181110" y="3409913"/>
            <a:ext cx="470297" cy="790575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884645" y="4093332"/>
            <a:ext cx="1067990" cy="656035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797729" y="4642210"/>
            <a:ext cx="1237059" cy="528638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1" name="Group 10"/>
          <p:cNvGrpSpPr/>
          <p:nvPr/>
        </p:nvGrpSpPr>
        <p:grpSpPr>
          <a:xfrm>
            <a:off x="2305240" y="3711847"/>
            <a:ext cx="234963" cy="23496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341531" y="4323916"/>
            <a:ext cx="170267" cy="248198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54803" y="2649578"/>
            <a:ext cx="298082" cy="29808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05577" y="276831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09090" y="2999148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05577" y="375507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09090" y="398590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05577" y="446010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09090" y="469093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73410" y="4826281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419" y="5410934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9671" y="4618225"/>
            <a:ext cx="1816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200" dirty="0" err="1">
                <a:solidFill>
                  <a:schemeClr val="accent1"/>
                </a:solidFill>
                <a:latin typeface="+mj-lt"/>
              </a:rPr>
              <a:t>yourdomain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0912" y="5244787"/>
            <a:ext cx="981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@webname.com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0912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87455" y="2387815"/>
            <a:ext cx="296908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COMING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690310" y="1561589"/>
            <a:ext cx="3763381" cy="3734824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23006" y="4388233"/>
            <a:ext cx="697980" cy="200316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236766" y="985121"/>
            <a:ext cx="267047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20886" y="3033158"/>
            <a:ext cx="1502230" cy="1047500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4153460" y="372331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07348" y="3939160"/>
            <a:ext cx="52931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  <a:latin typeface="+mj-lt"/>
              </a:rPr>
              <a:t>Title Here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03834" y="4321464"/>
            <a:ext cx="6536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44" y="3750093"/>
            <a:ext cx="26436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6000" dirty="0" err="1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6000" dirty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Of Story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91544" y="3981451"/>
            <a:ext cx="0" cy="15022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450772" y="398145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3443010" y="985121"/>
            <a:ext cx="225799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Core Value</a:t>
            </a:r>
          </a:p>
        </p:txBody>
      </p:sp>
      <p:sp>
        <p:nvSpPr>
          <p:cNvPr id="5" name="Rectangle 4"/>
          <p:cNvSpPr/>
          <p:nvPr/>
        </p:nvSpPr>
        <p:spPr>
          <a:xfrm>
            <a:off x="4272643" y="3984136"/>
            <a:ext cx="598715" cy="598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1836964" y="3984136"/>
            <a:ext cx="598715" cy="598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708322" y="3984136"/>
            <a:ext cx="598715" cy="5987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4409398" y="4119275"/>
            <a:ext cx="325205" cy="32843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1973180" y="4119276"/>
            <a:ext cx="326283" cy="328436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6844537" y="4120352"/>
            <a:ext cx="326283" cy="327359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983620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19299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54978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71895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3621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0758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8756" y="985121"/>
            <a:ext cx="196650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Company</a:t>
            </a: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4897580" y="2293055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349291" y="22952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4897581" y="3883482"/>
            <a:ext cx="493315" cy="4965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349291" y="3883482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1940565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40566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40565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40566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89308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89308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89308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9308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6259" y="1611087"/>
            <a:ext cx="1984774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Over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828625" y="3203830"/>
            <a:ext cx="2277398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5468" y="1611087"/>
            <a:ext cx="2503714" cy="3635828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3624405" y="17618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3624405" y="3023505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215680" y="2059012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5680" y="17596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15680" y="3322861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15680" y="30235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3624405" y="4287353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4216133" y="4586710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16133" y="4287354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1915683" y="2185983"/>
            <a:ext cx="1367242" cy="1178657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Hexagon 2"/>
          <p:cNvSpPr/>
          <p:nvPr/>
        </p:nvSpPr>
        <p:spPr>
          <a:xfrm rot="5400000">
            <a:off x="3230815" y="2185984"/>
            <a:ext cx="1367242" cy="117865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4545947" y="2185984"/>
            <a:ext cx="1367242" cy="1178657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5861077" y="2185985"/>
            <a:ext cx="1367242" cy="1178657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Hexagon 6"/>
          <p:cNvSpPr/>
          <p:nvPr/>
        </p:nvSpPr>
        <p:spPr>
          <a:xfrm rot="5400000">
            <a:off x="2570324" y="3394299"/>
            <a:ext cx="1367242" cy="1178657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Hexagon 7"/>
          <p:cNvSpPr/>
          <p:nvPr/>
        </p:nvSpPr>
        <p:spPr>
          <a:xfrm rot="5400000">
            <a:off x="3885456" y="3394300"/>
            <a:ext cx="1367242" cy="1178657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Hexagon 8"/>
          <p:cNvSpPr/>
          <p:nvPr/>
        </p:nvSpPr>
        <p:spPr>
          <a:xfrm rot="5400000">
            <a:off x="5200588" y="3394300"/>
            <a:ext cx="1367242" cy="1178657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6311488" y="2545191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3680453" y="254519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4335095" y="3752026"/>
            <a:ext cx="467964" cy="4710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019963" y="3748873"/>
            <a:ext cx="467964" cy="46950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5650999" y="3768951"/>
            <a:ext cx="466419" cy="44943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5012244" y="2556002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2356836" y="254519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65208" y="4873741"/>
            <a:ext cx="48135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900" dirty="0">
                <a:solidFill>
                  <a:schemeClr val="bg1"/>
                </a:solidFill>
              </a:rPr>
              <a:t>presentation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1325</Words>
  <Application>Microsoft Office PowerPoint</Application>
  <PresentationFormat>On-screen Show (4:3)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31</cp:revision>
  <dcterms:created xsi:type="dcterms:W3CDTF">2018-07-29T22:37:07Z</dcterms:created>
  <dcterms:modified xsi:type="dcterms:W3CDTF">2018-07-30T06:07:16Z</dcterms:modified>
</cp:coreProperties>
</file>